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7315200" cy="2743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26" y="13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E1C9D-CF90-4F4D-BF31-45CA3B62D599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685800" y="1143000"/>
            <a:ext cx="8229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01CC5-6181-4ECC-A50C-320EC79D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60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94952" rtl="0" eaLnBrk="1" latinLnBrk="0" hangingPunct="1">
      <a:defRPr sz="518" kern="1200">
        <a:solidFill>
          <a:schemeClr val="tx1"/>
        </a:solidFill>
        <a:latin typeface="+mn-lt"/>
        <a:ea typeface="+mn-ea"/>
        <a:cs typeface="+mn-cs"/>
      </a:defRPr>
    </a:lvl1pPr>
    <a:lvl2pPr marL="197476" algn="l" defTabSz="394952" rtl="0" eaLnBrk="1" latinLnBrk="0" hangingPunct="1">
      <a:defRPr sz="518" kern="1200">
        <a:solidFill>
          <a:schemeClr val="tx1"/>
        </a:solidFill>
        <a:latin typeface="+mn-lt"/>
        <a:ea typeface="+mn-ea"/>
        <a:cs typeface="+mn-cs"/>
      </a:defRPr>
    </a:lvl2pPr>
    <a:lvl3pPr marL="394952" algn="l" defTabSz="394952" rtl="0" eaLnBrk="1" latinLnBrk="0" hangingPunct="1">
      <a:defRPr sz="518" kern="1200">
        <a:solidFill>
          <a:schemeClr val="tx1"/>
        </a:solidFill>
        <a:latin typeface="+mn-lt"/>
        <a:ea typeface="+mn-ea"/>
        <a:cs typeface="+mn-cs"/>
      </a:defRPr>
    </a:lvl3pPr>
    <a:lvl4pPr marL="592427" algn="l" defTabSz="394952" rtl="0" eaLnBrk="1" latinLnBrk="0" hangingPunct="1">
      <a:defRPr sz="518" kern="1200">
        <a:solidFill>
          <a:schemeClr val="tx1"/>
        </a:solidFill>
        <a:latin typeface="+mn-lt"/>
        <a:ea typeface="+mn-ea"/>
        <a:cs typeface="+mn-cs"/>
      </a:defRPr>
    </a:lvl4pPr>
    <a:lvl5pPr marL="789902" algn="l" defTabSz="394952" rtl="0" eaLnBrk="1" latinLnBrk="0" hangingPunct="1">
      <a:defRPr sz="518" kern="1200">
        <a:solidFill>
          <a:schemeClr val="tx1"/>
        </a:solidFill>
        <a:latin typeface="+mn-lt"/>
        <a:ea typeface="+mn-ea"/>
        <a:cs typeface="+mn-cs"/>
      </a:defRPr>
    </a:lvl5pPr>
    <a:lvl6pPr marL="987378" algn="l" defTabSz="394952" rtl="0" eaLnBrk="1" latinLnBrk="0" hangingPunct="1">
      <a:defRPr sz="518" kern="1200">
        <a:solidFill>
          <a:schemeClr val="tx1"/>
        </a:solidFill>
        <a:latin typeface="+mn-lt"/>
        <a:ea typeface="+mn-ea"/>
        <a:cs typeface="+mn-cs"/>
      </a:defRPr>
    </a:lvl6pPr>
    <a:lvl7pPr marL="1184853" algn="l" defTabSz="394952" rtl="0" eaLnBrk="1" latinLnBrk="0" hangingPunct="1">
      <a:defRPr sz="518" kern="1200">
        <a:solidFill>
          <a:schemeClr val="tx1"/>
        </a:solidFill>
        <a:latin typeface="+mn-lt"/>
        <a:ea typeface="+mn-ea"/>
        <a:cs typeface="+mn-cs"/>
      </a:defRPr>
    </a:lvl7pPr>
    <a:lvl8pPr marL="1382330" algn="l" defTabSz="394952" rtl="0" eaLnBrk="1" latinLnBrk="0" hangingPunct="1">
      <a:defRPr sz="518" kern="1200">
        <a:solidFill>
          <a:schemeClr val="tx1"/>
        </a:solidFill>
        <a:latin typeface="+mn-lt"/>
        <a:ea typeface="+mn-ea"/>
        <a:cs typeface="+mn-cs"/>
      </a:defRPr>
    </a:lvl8pPr>
    <a:lvl9pPr marL="1579805" algn="l" defTabSz="394952" rtl="0" eaLnBrk="1" latinLnBrk="0" hangingPunct="1">
      <a:defRPr sz="51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685800" y="1143000"/>
            <a:ext cx="82296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01CC5-6181-4ECC-A50C-320EC79D59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15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48945"/>
            <a:ext cx="5486400" cy="955040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440815"/>
            <a:ext cx="5486400" cy="662305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80" indent="0" algn="ctr">
              <a:buNone/>
              <a:defRPr sz="800"/>
            </a:lvl2pPr>
            <a:lvl3pPr marL="365760" indent="0" algn="ctr">
              <a:buNone/>
              <a:defRPr sz="720"/>
            </a:lvl3pPr>
            <a:lvl4pPr marL="548640" indent="0" algn="ctr">
              <a:buNone/>
              <a:defRPr sz="640"/>
            </a:lvl4pPr>
            <a:lvl5pPr marL="731520" indent="0" algn="ctr">
              <a:buNone/>
              <a:defRPr sz="640"/>
            </a:lvl5pPr>
            <a:lvl6pPr marL="914400" indent="0" algn="ctr">
              <a:buNone/>
              <a:defRPr sz="640"/>
            </a:lvl6pPr>
            <a:lvl7pPr marL="1097280" indent="0" algn="ctr">
              <a:buNone/>
              <a:defRPr sz="640"/>
            </a:lvl7pPr>
            <a:lvl8pPr marL="1280160" indent="0" algn="ctr">
              <a:buNone/>
              <a:defRPr sz="640"/>
            </a:lvl8pPr>
            <a:lvl9pPr marL="1463040" indent="0" algn="ctr">
              <a:buNone/>
              <a:defRPr sz="6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6EF8-BC1D-4D6F-8408-677A4BD98343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C1BB-8BFA-4A2E-AB7D-76E8E572F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55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6EF8-BC1D-4D6F-8408-677A4BD98343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C1BB-8BFA-4A2E-AB7D-76E8E572F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90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146050"/>
            <a:ext cx="1577340" cy="2324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46050"/>
            <a:ext cx="4640580" cy="232473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6EF8-BC1D-4D6F-8408-677A4BD98343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C1BB-8BFA-4A2E-AB7D-76E8E572F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00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6EF8-BC1D-4D6F-8408-677A4BD98343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C1BB-8BFA-4A2E-AB7D-76E8E572F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0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683895"/>
            <a:ext cx="6309360" cy="114109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1835785"/>
            <a:ext cx="6309360" cy="600075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1pPr>
            <a:lvl2pPr marL="1828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36576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3pPr>
            <a:lvl4pPr marL="5486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4pPr>
            <a:lvl5pPr marL="73152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5pPr>
            <a:lvl6pPr marL="91440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6pPr>
            <a:lvl7pPr marL="109728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7pPr>
            <a:lvl8pPr marL="128016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8pPr>
            <a:lvl9pPr marL="14630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6EF8-BC1D-4D6F-8408-677A4BD98343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C1BB-8BFA-4A2E-AB7D-76E8E572F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99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730250"/>
            <a:ext cx="3108960" cy="17405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730250"/>
            <a:ext cx="3108960" cy="17405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6EF8-BC1D-4D6F-8408-677A4BD98343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C1BB-8BFA-4A2E-AB7D-76E8E572F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524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146050"/>
            <a:ext cx="6309360" cy="530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3" y="672465"/>
            <a:ext cx="3094672" cy="329565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3" y="1002030"/>
            <a:ext cx="3094672" cy="14738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672465"/>
            <a:ext cx="3109913" cy="329565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1002030"/>
            <a:ext cx="3109913" cy="14738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6EF8-BC1D-4D6F-8408-677A4BD98343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C1BB-8BFA-4A2E-AB7D-76E8E572F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536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6EF8-BC1D-4D6F-8408-677A4BD98343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C1BB-8BFA-4A2E-AB7D-76E8E572F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7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6EF8-BC1D-4D6F-8408-677A4BD98343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C1BB-8BFA-4A2E-AB7D-76E8E572F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5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182880"/>
            <a:ext cx="2359342" cy="64008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394970"/>
            <a:ext cx="3703320" cy="1949450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822960"/>
            <a:ext cx="2359342" cy="1524635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6EF8-BC1D-4D6F-8408-677A4BD98343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C1BB-8BFA-4A2E-AB7D-76E8E572F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182880"/>
            <a:ext cx="2359342" cy="64008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394970"/>
            <a:ext cx="3703320" cy="1949450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80" indent="0">
              <a:buNone/>
              <a:defRPr sz="1120"/>
            </a:lvl2pPr>
            <a:lvl3pPr marL="365760" indent="0">
              <a:buNone/>
              <a:defRPr sz="960"/>
            </a:lvl3pPr>
            <a:lvl4pPr marL="548640" indent="0">
              <a:buNone/>
              <a:defRPr sz="800"/>
            </a:lvl4pPr>
            <a:lvl5pPr marL="731520" indent="0">
              <a:buNone/>
              <a:defRPr sz="800"/>
            </a:lvl5pPr>
            <a:lvl6pPr marL="914400" indent="0">
              <a:buNone/>
              <a:defRPr sz="800"/>
            </a:lvl6pPr>
            <a:lvl7pPr marL="1097280" indent="0">
              <a:buNone/>
              <a:defRPr sz="800"/>
            </a:lvl7pPr>
            <a:lvl8pPr marL="1280160" indent="0">
              <a:buNone/>
              <a:defRPr sz="800"/>
            </a:lvl8pPr>
            <a:lvl9pPr marL="1463040" indent="0">
              <a:buNone/>
              <a:defRPr sz="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822960"/>
            <a:ext cx="2359342" cy="1524635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86EF8-BC1D-4D6F-8408-677A4BD98343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FC1BB-8BFA-4A2E-AB7D-76E8E572F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088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146050"/>
            <a:ext cx="6309360" cy="53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730250"/>
            <a:ext cx="6309360" cy="1740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2542540"/>
            <a:ext cx="164592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86EF8-BC1D-4D6F-8408-677A4BD98343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2542540"/>
            <a:ext cx="246888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2542540"/>
            <a:ext cx="164592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FC1BB-8BFA-4A2E-AB7D-76E8E572F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52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Rounded Rectangle 122"/>
          <p:cNvSpPr/>
          <p:nvPr/>
        </p:nvSpPr>
        <p:spPr>
          <a:xfrm>
            <a:off x="3702200" y="379325"/>
            <a:ext cx="867674" cy="426674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37" tIns="47019" rIns="94037" bIns="47019" spcCol="0" rtlCol="0" anchor="ctr"/>
          <a:lstStyle/>
          <a:p>
            <a:pPr algn="ctr"/>
            <a:r>
              <a:rPr lang="en-US" sz="1400" dirty="0" err="1"/>
              <a:t>tlsio</a:t>
            </a:r>
            <a:endParaRPr lang="en-US" sz="1400" dirty="0"/>
          </a:p>
        </p:txBody>
      </p:sp>
      <p:sp>
        <p:nvSpPr>
          <p:cNvPr id="122" name="Rounded Rectangle 122"/>
          <p:cNvSpPr/>
          <p:nvPr/>
        </p:nvSpPr>
        <p:spPr>
          <a:xfrm>
            <a:off x="2542178" y="1838223"/>
            <a:ext cx="830141" cy="42667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37" tIns="47019" rIns="94037" bIns="47019" spcCol="0" rtlCol="0" anchor="ctr"/>
          <a:lstStyle/>
          <a:p>
            <a:pPr algn="ctr"/>
            <a:r>
              <a:rPr lang="en-US" sz="1400" dirty="0" err="1"/>
              <a:t>xio</a:t>
            </a:r>
            <a:r>
              <a:rPr lang="en-US" sz="1400" dirty="0"/>
              <a:t> http proxy</a:t>
            </a:r>
          </a:p>
        </p:txBody>
      </p:sp>
      <p:sp>
        <p:nvSpPr>
          <p:cNvPr id="123" name="Rounded Rectangle 122"/>
          <p:cNvSpPr/>
          <p:nvPr/>
        </p:nvSpPr>
        <p:spPr>
          <a:xfrm>
            <a:off x="3702200" y="1108774"/>
            <a:ext cx="867674" cy="4266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37" tIns="47019" rIns="94037" bIns="47019" spcCol="0" rtlCol="0" anchor="ctr"/>
          <a:lstStyle/>
          <a:p>
            <a:pPr algn="ctr"/>
            <a:r>
              <a:rPr lang="en-US" sz="1400" dirty="0" err="1"/>
              <a:t>socketio</a:t>
            </a:r>
            <a:endParaRPr lang="en-US" sz="1400" dirty="0"/>
          </a:p>
        </p:txBody>
      </p:sp>
      <p:sp>
        <p:nvSpPr>
          <p:cNvPr id="124" name="Rounded Rectangle 122"/>
          <p:cNvSpPr/>
          <p:nvPr/>
        </p:nvSpPr>
        <p:spPr>
          <a:xfrm>
            <a:off x="2542177" y="379325"/>
            <a:ext cx="777240" cy="42667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37" tIns="47019" rIns="94037" bIns="47019" spcCol="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SDK</a:t>
            </a:r>
          </a:p>
        </p:txBody>
      </p:sp>
      <p:sp>
        <p:nvSpPr>
          <p:cNvPr id="125" name="Rounded Rectangle 122"/>
          <p:cNvSpPr/>
          <p:nvPr/>
        </p:nvSpPr>
        <p:spPr>
          <a:xfrm>
            <a:off x="2542177" y="1108774"/>
            <a:ext cx="777240" cy="426674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37" tIns="47019" rIns="94037" bIns="47019" spcCol="0" rtlCol="0" anchor="ctr"/>
          <a:lstStyle/>
          <a:p>
            <a:pPr algn="ctr"/>
            <a:r>
              <a:rPr lang="en-US" sz="1400" dirty="0" err="1"/>
              <a:t>tlsio</a:t>
            </a:r>
            <a:endParaRPr lang="en-US" sz="1400" dirty="0"/>
          </a:p>
        </p:txBody>
      </p:sp>
      <p:sp>
        <p:nvSpPr>
          <p:cNvPr id="126" name="Rounded Rectangle 122"/>
          <p:cNvSpPr/>
          <p:nvPr/>
        </p:nvSpPr>
        <p:spPr>
          <a:xfrm>
            <a:off x="1382154" y="1108774"/>
            <a:ext cx="777240" cy="42667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37" tIns="47019" rIns="94037" bIns="47019" spcCol="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SDK</a:t>
            </a:r>
          </a:p>
        </p:txBody>
      </p:sp>
      <p:sp>
        <p:nvSpPr>
          <p:cNvPr id="127" name="Rounded Rectangle 122"/>
          <p:cNvSpPr/>
          <p:nvPr/>
        </p:nvSpPr>
        <p:spPr>
          <a:xfrm>
            <a:off x="3702200" y="1838223"/>
            <a:ext cx="867674" cy="4266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37" tIns="47019" rIns="94037" bIns="47019" spcCol="0" rtlCol="0" anchor="ctr"/>
          <a:lstStyle/>
          <a:p>
            <a:pPr algn="ctr"/>
            <a:r>
              <a:rPr lang="en-US" sz="1400" dirty="0" err="1"/>
              <a:t>socketio</a:t>
            </a:r>
            <a:endParaRPr lang="en-US" sz="1400" dirty="0"/>
          </a:p>
        </p:txBody>
      </p:sp>
      <p:sp>
        <p:nvSpPr>
          <p:cNvPr id="128" name="Rounded Rectangle 122"/>
          <p:cNvSpPr/>
          <p:nvPr/>
        </p:nvSpPr>
        <p:spPr>
          <a:xfrm>
            <a:off x="290201" y="1838223"/>
            <a:ext cx="777240" cy="42667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37" tIns="47019" rIns="94037" bIns="47019" spcCol="0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SDK</a:t>
            </a:r>
          </a:p>
        </p:txBody>
      </p:sp>
      <p:sp>
        <p:nvSpPr>
          <p:cNvPr id="129" name="Rounded Rectangle 122"/>
          <p:cNvSpPr/>
          <p:nvPr/>
        </p:nvSpPr>
        <p:spPr>
          <a:xfrm>
            <a:off x="1382154" y="1838223"/>
            <a:ext cx="777240" cy="426674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37" tIns="47019" rIns="94037" bIns="47019" spcCol="0" rtlCol="0" anchor="ctr"/>
          <a:lstStyle/>
          <a:p>
            <a:pPr algn="ctr"/>
            <a:r>
              <a:rPr lang="en-US" sz="1400" dirty="0" err="1"/>
              <a:t>tlsio</a:t>
            </a:r>
            <a:endParaRPr lang="en-US" sz="1400" dirty="0"/>
          </a:p>
        </p:txBody>
      </p:sp>
      <p:sp>
        <p:nvSpPr>
          <p:cNvPr id="130" name="TextBox 129"/>
          <p:cNvSpPr txBox="1"/>
          <p:nvPr/>
        </p:nvSpPr>
        <p:spPr>
          <a:xfrm>
            <a:off x="5553755" y="434435"/>
            <a:ext cx="8590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Direct </a:t>
            </a:r>
            <a:r>
              <a:rPr lang="en-US" sz="1200" dirty="0" err="1"/>
              <a:t>tlsio</a:t>
            </a:r>
            <a:endParaRPr lang="en-US" sz="1200" dirty="0"/>
          </a:p>
        </p:txBody>
      </p:sp>
      <p:sp>
        <p:nvSpPr>
          <p:cNvPr id="131" name="TextBox 130"/>
          <p:cNvSpPr txBox="1"/>
          <p:nvPr/>
        </p:nvSpPr>
        <p:spPr>
          <a:xfrm>
            <a:off x="5553756" y="1163884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Chained </a:t>
            </a:r>
            <a:r>
              <a:rPr lang="en-US" sz="1200" dirty="0" err="1"/>
              <a:t>tlsio</a:t>
            </a:r>
            <a:endParaRPr lang="en-US" sz="1200" dirty="0"/>
          </a:p>
        </p:txBody>
      </p:sp>
      <p:sp>
        <p:nvSpPr>
          <p:cNvPr id="132" name="TextBox 131"/>
          <p:cNvSpPr txBox="1"/>
          <p:nvPr/>
        </p:nvSpPr>
        <p:spPr>
          <a:xfrm>
            <a:off x="5501657" y="1818498"/>
            <a:ext cx="1225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Indirect </a:t>
            </a:r>
            <a:r>
              <a:rPr lang="en-US" sz="1200" dirty="0" err="1"/>
              <a:t>tlsio</a:t>
            </a:r>
            <a:r>
              <a:rPr lang="en-US" sz="1200" dirty="0"/>
              <a:t> via </a:t>
            </a:r>
            <a:r>
              <a:rPr lang="en-US" sz="1200" dirty="0" err="1"/>
              <a:t>xio</a:t>
            </a:r>
            <a:r>
              <a:rPr lang="en-US" sz="1200" dirty="0"/>
              <a:t> http proxy</a:t>
            </a:r>
          </a:p>
        </p:txBody>
      </p:sp>
      <p:sp>
        <p:nvSpPr>
          <p:cNvPr id="133" name="TextBox 132"/>
          <p:cNvSpPr txBox="1">
            <a:spLocks noChangeAspect="1"/>
          </p:cNvSpPr>
          <p:nvPr/>
        </p:nvSpPr>
        <p:spPr>
          <a:xfrm>
            <a:off x="4952657" y="462823"/>
            <a:ext cx="457200" cy="259675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1200" dirty="0"/>
              <a:t>TCP</a:t>
            </a:r>
          </a:p>
        </p:txBody>
      </p:sp>
      <p:sp>
        <p:nvSpPr>
          <p:cNvPr id="134" name="TextBox 133"/>
          <p:cNvSpPr txBox="1">
            <a:spLocks noChangeAspect="1"/>
          </p:cNvSpPr>
          <p:nvPr/>
        </p:nvSpPr>
        <p:spPr>
          <a:xfrm>
            <a:off x="4938101" y="1192273"/>
            <a:ext cx="457200" cy="259675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1200" dirty="0"/>
              <a:t>TCP</a:t>
            </a:r>
          </a:p>
        </p:txBody>
      </p:sp>
      <p:sp>
        <p:nvSpPr>
          <p:cNvPr id="135" name="TextBox 134"/>
          <p:cNvSpPr txBox="1">
            <a:spLocks noChangeAspect="1"/>
          </p:cNvSpPr>
          <p:nvPr/>
        </p:nvSpPr>
        <p:spPr>
          <a:xfrm>
            <a:off x="4938101" y="1921725"/>
            <a:ext cx="457200" cy="259675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1200" dirty="0"/>
              <a:t>TCP</a:t>
            </a:r>
          </a:p>
        </p:txBody>
      </p:sp>
      <p:cxnSp>
        <p:nvCxnSpPr>
          <p:cNvPr id="136" name="Straight Arrow Connector 135"/>
          <p:cNvCxnSpPr>
            <a:stCxn id="121" idx="3"/>
            <a:endCxn id="133" idx="2"/>
          </p:cNvCxnSpPr>
          <p:nvPr/>
        </p:nvCxnSpPr>
        <p:spPr>
          <a:xfrm flipV="1">
            <a:off x="4569874" y="592661"/>
            <a:ext cx="382783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123" idx="3"/>
            <a:endCxn id="134" idx="2"/>
          </p:cNvCxnSpPr>
          <p:nvPr/>
        </p:nvCxnSpPr>
        <p:spPr>
          <a:xfrm>
            <a:off x="4569874" y="1322111"/>
            <a:ext cx="36822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>
            <a:stCxn id="127" idx="3"/>
            <a:endCxn id="135" idx="2"/>
          </p:cNvCxnSpPr>
          <p:nvPr/>
        </p:nvCxnSpPr>
        <p:spPr>
          <a:xfrm>
            <a:off x="4569876" y="2051562"/>
            <a:ext cx="368227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124" idx="3"/>
            <a:endCxn id="121" idx="1"/>
          </p:cNvCxnSpPr>
          <p:nvPr/>
        </p:nvCxnSpPr>
        <p:spPr>
          <a:xfrm>
            <a:off x="3319417" y="592662"/>
            <a:ext cx="38278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stCxn id="125" idx="3"/>
            <a:endCxn id="123" idx="1"/>
          </p:cNvCxnSpPr>
          <p:nvPr/>
        </p:nvCxnSpPr>
        <p:spPr>
          <a:xfrm>
            <a:off x="3319417" y="1322111"/>
            <a:ext cx="38278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122" idx="3"/>
            <a:endCxn id="127" idx="1"/>
          </p:cNvCxnSpPr>
          <p:nvPr/>
        </p:nvCxnSpPr>
        <p:spPr>
          <a:xfrm>
            <a:off x="3372319" y="2051560"/>
            <a:ext cx="32988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>
            <a:stCxn id="126" idx="3"/>
            <a:endCxn id="125" idx="1"/>
          </p:cNvCxnSpPr>
          <p:nvPr/>
        </p:nvCxnSpPr>
        <p:spPr>
          <a:xfrm>
            <a:off x="2159394" y="1322111"/>
            <a:ext cx="38278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stCxn id="129" idx="3"/>
            <a:endCxn id="122" idx="1"/>
          </p:cNvCxnSpPr>
          <p:nvPr/>
        </p:nvCxnSpPr>
        <p:spPr>
          <a:xfrm>
            <a:off x="2159394" y="2051560"/>
            <a:ext cx="38278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128" idx="3"/>
            <a:endCxn id="129" idx="1"/>
          </p:cNvCxnSpPr>
          <p:nvPr/>
        </p:nvCxnSpPr>
        <p:spPr>
          <a:xfrm>
            <a:off x="1067441" y="2051560"/>
            <a:ext cx="31471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995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25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 Sprowl (Jetstream Software)</dc:creator>
  <cp:lastModifiedBy>Roy Sprowl (Jetstream Software)</cp:lastModifiedBy>
  <cp:revision>6</cp:revision>
  <dcterms:created xsi:type="dcterms:W3CDTF">2017-09-15T22:08:49Z</dcterms:created>
  <dcterms:modified xsi:type="dcterms:W3CDTF">2017-09-15T22:49:58Z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Ref">
    <vt:lpwstr>https://api.informationprotection.azure.com/api/72f988bf-86f1-41af-91ab-2d7cd011db47</vt:lpwstr>
  </property>
  <property fmtid="{D5CDD505-2E9C-101B-9397-08002B2CF9AE}" pid="5" name="MSIP_Label_f42aa342-8706-4288-bd11-ebb85995028c_Owner">
    <vt:lpwstr>v-royspr@microsoft.com</vt:lpwstr>
  </property>
  <property fmtid="{D5CDD505-2E9C-101B-9397-08002B2CF9AE}" pid="6" name="MSIP_Label_f42aa342-8706-4288-bd11-ebb85995028c_SetDate">
    <vt:lpwstr>2017-09-15T15:35:52.0951272-07:00</vt:lpwstr>
  </property>
  <property fmtid="{D5CDD505-2E9C-101B-9397-08002B2CF9AE}" pid="7" name="MSIP_Label_f42aa342-8706-4288-bd11-ebb85995028c_Name">
    <vt:lpwstr>General</vt:lpwstr>
  </property>
  <property fmtid="{D5CDD505-2E9C-101B-9397-08002B2CF9AE}" pid="8" name="MSIP_Label_f42aa342-8706-4288-bd11-ebb85995028c_Application">
    <vt:lpwstr>Microsoft Azure Information Protection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